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464FB-D994-4994-85A2-579DDABA3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056719-C016-481F-AE84-27762E2AC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8CDD1F-263B-4F9F-975B-D4290102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12CA6E-1CC7-4AFE-8B13-BBACF84D6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2407F0-660E-4930-8FD4-3E5AA9D6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22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089C5-0475-4009-911E-2D7C8A17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72EC80-B7A8-45C2-9A78-1629B9E4C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87E961-0DEA-4BD2-8B60-22B146DAD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0C016B-E162-4CB4-BFE9-D4114878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A86120-D252-4990-B6CB-31832A55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74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55C4D5-DCA9-47D4-94B3-67BAFB7FD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C0F209-1910-41BF-9237-6400870D0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3DB4B8-03BD-455C-BAE4-430B0686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EC2B48-8DD7-46C6-9B6E-73E7EDB9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E13703-CC77-480F-B8CB-9863C8BD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63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C56B0-4C9C-4A2C-81D2-EAAE6ED2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4C20C0-EF14-4B6D-832A-F6C23EB32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520BE8-2C63-488F-A5FB-7E5F837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E2258C-DCB6-4FFF-9427-7A4C44F0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21F3A2-DD63-4BFA-8C27-13E30380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42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FDA09-0507-471F-8226-46749692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23194C-F018-4A5E-B5A3-30AAF40F3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638FCE-D18F-4057-8C25-83769D1A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D06AAF-A977-435B-92B1-01FAA897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550EDE-AEE0-44BC-A58F-89DD84B6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11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25AF8-6C5A-4E36-8EB3-ED01DD32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8E631C-D8B6-46FB-BB32-D48709AA3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A43357-2579-4544-8269-A683479EC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EF4043-D9DE-4CAF-9EF6-A1A70B47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EE6AEB-9194-47E2-ABAA-3D9DDC45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1FFF5F-EAB6-4FCB-9F95-59BF5700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20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E6EFE-B298-4FA3-80D5-7F88BE31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B29B5C-C2CF-45F4-A03F-37ABE5EB4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31568C-0862-4E45-A9AA-55B975014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C43E4F-2CBA-4CEA-A13A-EA9AF7A2F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24371B-0792-4853-862A-75F0673D9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F8F4F6-DB65-4181-B9FA-E680447A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568FF8-EBD4-4F31-9975-5AD9418D9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0784D1-4BB4-4804-A235-83F1E8EC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66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7597-BEA9-4501-9B26-130E0205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3F7C08-2CDB-4C2B-AC38-067902EF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2BC133-3433-48EE-9F38-C780AA9F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1116E5E-5688-4AA0-93BE-B17B1E9A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80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0039C0-7C2A-45C2-A517-BE3FC890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1FA24F-8434-4693-A7E9-96C6858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E6C914-D8C8-4110-82BC-498D725E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91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7A0141-DFA9-4DB3-89B6-751878D3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82D0A7-B104-4C24-822B-C79BFA73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056223-4E23-4ACF-9C66-32A62374D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1D7877-F268-4E9B-9AD8-FB34C835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4460F6-DCD2-426D-9185-455A26A0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FD9D6A-5CBD-48E2-96EE-A457BA10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74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90BD8-9530-44BE-A4F5-4B6D7C83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1C2C5B-1446-4D8B-BBC0-E70728FE0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59F6C9-1197-4ED3-8349-B005AE6A8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38977D-3E71-4C9A-B208-5BF5AF34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8F423B-4218-47DF-8C28-B68988C6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A2D71F-238D-40D6-8CCA-00D4FF34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91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44B24-C837-42D2-BA83-7728ABF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7C3048-5250-4C83-8272-2F2FF4B9B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39E1B4-4840-4BEB-976B-AC674F205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57B85-E20C-4F5E-B15E-BCF7C478DBF7}" type="datetimeFigureOut">
              <a:rPr lang="ru-RU" smtClean="0"/>
              <a:t>01.11.2024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852D3A-BFF2-43E2-B11C-9CA3E7A7B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87E71A-2CA8-4191-8976-4F703ADA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884A9-4801-440D-81B3-E932C27BDA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54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98064F-429C-4B24-BA64-AEE598E5F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4BAB0-1172-43C7-8040-341AD3AE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035" y="1041400"/>
            <a:ext cx="867783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безопасного и комфортного пространства для курения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0BA1F4-8D2D-4DCA-AA95-37C62D85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7246" y="5354638"/>
            <a:ext cx="4365812" cy="1073056"/>
          </a:xfrm>
        </p:spPr>
        <p:txBody>
          <a:bodyPr>
            <a:normAutofit/>
          </a:bodyPr>
          <a:lstStyle/>
          <a:p>
            <a:pPr algn="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проекта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Бекошин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Никита, Богданов Ренат, Кряжев Владимир, Морозов Илья</a:t>
            </a:r>
          </a:p>
        </p:txBody>
      </p:sp>
    </p:spTree>
    <p:extLst>
      <p:ext uri="{BB962C8B-B14F-4D97-AF65-F5344CB8AC3E}">
        <p14:creationId xmlns:p14="http://schemas.microsoft.com/office/powerpoint/2010/main" val="286715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A4AB8B-EE28-42E3-8BF0-0136898AD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9" b="6110"/>
          <a:stretch/>
        </p:blipFill>
        <p:spPr>
          <a:xfrm>
            <a:off x="510988" y="1426143"/>
            <a:ext cx="6491290" cy="430230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98D5AD-C325-4BC2-863C-96B72E12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5" y="123078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продукта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E87AAC-1207-44F0-BD0C-DDF06A47F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36" t="3824" b="1148"/>
          <a:stretch/>
        </p:blipFill>
        <p:spPr>
          <a:xfrm>
            <a:off x="6881441" y="1129553"/>
            <a:ext cx="5310559" cy="3711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0A429-DD9D-48FF-BC3A-DF10E601877A}"/>
              </a:ext>
            </a:extLst>
          </p:cNvPr>
          <p:cNvSpPr txBox="1"/>
          <p:nvPr/>
        </p:nvSpPr>
        <p:spPr>
          <a:xfrm>
            <a:off x="6881441" y="4446494"/>
            <a:ext cx="191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BD6D5-2E1D-44E6-8EB6-EEC3A8C807B0}"/>
              </a:ext>
            </a:extLst>
          </p:cNvPr>
          <p:cNvSpPr txBox="1"/>
          <p:nvPr/>
        </p:nvSpPr>
        <p:spPr>
          <a:xfrm>
            <a:off x="8796231" y="5298844"/>
            <a:ext cx="331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0" dirty="0">
                <a:effectLst/>
                <a:latin typeface="YS Text"/>
              </a:rPr>
              <a:t>👍👍👍👍👍👍👍</a:t>
            </a:r>
            <a:endParaRPr lang="ru-RU" sz="4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A6CED5-716C-4397-9935-8D7B2C2E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157" y="5288372"/>
            <a:ext cx="1341341" cy="1421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0A63B4-185E-4612-A423-80297C9DE978}"/>
              </a:ext>
            </a:extLst>
          </p:cNvPr>
          <p:cNvSpPr txBox="1"/>
          <p:nvPr/>
        </p:nvSpPr>
        <p:spPr>
          <a:xfrm>
            <a:off x="8306023" y="5349927"/>
            <a:ext cx="769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CCF725-3486-4882-A1E9-B4F9DB9D6D4F}"/>
              </a:ext>
            </a:extLst>
          </p:cNvPr>
          <p:cNvSpPr txBox="1"/>
          <p:nvPr/>
        </p:nvSpPr>
        <p:spPr>
          <a:xfrm rot="21105199">
            <a:off x="-237565" y="1083511"/>
            <a:ext cx="1497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👷‍♂️</a:t>
            </a:r>
          </a:p>
        </p:txBody>
      </p:sp>
    </p:spTree>
    <p:extLst>
      <p:ext uri="{BB962C8B-B14F-4D97-AF65-F5344CB8AC3E}">
        <p14:creationId xmlns:p14="http://schemas.microsoft.com/office/powerpoint/2010/main" val="359427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B6C77-56B4-4061-BEE8-EA133BFC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D9612-416A-4825-8478-7C3C86FB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27376" cy="1325563"/>
          </a:xfrm>
          <a:prstGeom prst="round2Same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4EAEE4-8C1E-4C2C-9D54-426C3C9A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837"/>
            <a:ext cx="6127376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Местоположение специального помещения для курения не должно пересекаться с траекторией идущего потока студентов и сотрудников Череповецкого государственного университета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Путь до специального помещения для курения - 50 метров в доступной области видимости относительно входа в здание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CB71AAB-F3D1-48B1-BB71-76E97F18D291}"/>
              </a:ext>
            </a:extLst>
          </p:cNvPr>
          <p:cNvSpPr/>
          <p:nvPr/>
        </p:nvSpPr>
        <p:spPr>
          <a:xfrm>
            <a:off x="9251577" y="1690688"/>
            <a:ext cx="1622612" cy="1622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822EDB3-7DF3-47C1-BFD8-80695B2049F8}"/>
              </a:ext>
            </a:extLst>
          </p:cNvPr>
          <p:cNvCxnSpPr>
            <a:cxnSpLocks/>
          </p:cNvCxnSpPr>
          <p:nvPr/>
        </p:nvCxnSpPr>
        <p:spPr>
          <a:xfrm flipV="1">
            <a:off x="7176246" y="2807636"/>
            <a:ext cx="1797425" cy="4286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A53243A-761D-4542-8B66-87587D41A3CD}"/>
              </a:ext>
            </a:extLst>
          </p:cNvPr>
          <p:cNvCxnSpPr>
            <a:cxnSpLocks/>
          </p:cNvCxnSpPr>
          <p:nvPr/>
        </p:nvCxnSpPr>
        <p:spPr>
          <a:xfrm flipV="1">
            <a:off x="7301751" y="3236259"/>
            <a:ext cx="1810873" cy="8113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4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7AA3B-8DA4-4372-B35E-496EBB5D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реализации проекта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8D7EC53-84F1-4827-BEB2-8C459DFF7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46" y="1979755"/>
            <a:ext cx="9452308" cy="4043077"/>
          </a:xfrm>
        </p:spPr>
      </p:pic>
    </p:spTree>
    <p:extLst>
      <p:ext uri="{BB962C8B-B14F-4D97-AF65-F5344CB8AC3E}">
        <p14:creationId xmlns:p14="http://schemas.microsoft.com/office/powerpoint/2010/main" val="196870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3FEA5-333D-4B0E-A72C-569C091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64B9C5-E1D0-41B7-B379-3F92A0C39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5420"/>
            <a:ext cx="10455690" cy="2195286"/>
          </a:xfrm>
        </p:spPr>
      </p:pic>
    </p:spTree>
    <p:extLst>
      <p:ext uri="{BB962C8B-B14F-4D97-AF65-F5344CB8AC3E}">
        <p14:creationId xmlns:p14="http://schemas.microsoft.com/office/powerpoint/2010/main" val="253804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DDB97C-814F-418C-8CE3-F515B0606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3E3814-E727-420F-90A3-26DD92141830}"/>
              </a:ext>
            </a:extLst>
          </p:cNvPr>
          <p:cNvSpPr txBox="1"/>
          <p:nvPr/>
        </p:nvSpPr>
        <p:spPr>
          <a:xfrm>
            <a:off x="1335741" y="2764988"/>
            <a:ext cx="9520518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7816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9D80E-0962-4110-AEB6-1BBA3E7A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30EADF-17F1-4226-B0A3-7949390B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Ожидается, что результатом проекта будет отказ курящих студентов от курения у входа. Это решит проблему отсутствия специальных мест для курения в Череповецком государственном университете и уменьшит вред для здоровья некурящих от пассивного курения.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предназначен для курящих студентов, не желающих приносить вред окружающим. Для них будет организовано специальное помещение для курения.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B9DB8F-1478-4C83-B2E8-3B64041C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081429-EE0E-4239-AC03-80E2C7F2F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60D24-C4D4-4408-91FF-A7504F202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91518" cy="1325563"/>
          </a:xfrm>
          <a:prstGeom prst="snipRound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Общие сведения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830098-A36F-4B0C-B946-FA23D5E7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1518" cy="3678704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Срок реализации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8 ноября 2024 по 22 ноября 2024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Ершов Евгений Валентинович, заведующий кафедрой математического и программного обеспечения ЭВМ, директор института информационных технологий.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Консультанты проекта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Клюева Ксения Константиновна.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876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908B47-4E56-4A66-9EBF-954F42FC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F0A5A-948F-4FA3-8ECF-D6D2B1BB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53" y="708212"/>
            <a:ext cx="2926976" cy="874900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AC63B4-8482-4180-8873-405350822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112"/>
            <a:ext cx="5356412" cy="281855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функционирования Череповецкого государственного университета происходит курение студентов и сотрудников у входа в здание, что приводит к образованию облака вредного дыма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подвергает некурящих сотрудников и студентов пассивному курению.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E56BE-0F39-4682-A457-CE0578316DD3}"/>
              </a:ext>
            </a:extLst>
          </p:cNvPr>
          <p:cNvSpPr txBox="1"/>
          <p:nvPr/>
        </p:nvSpPr>
        <p:spPr>
          <a:xfrm>
            <a:off x="7888942" y="6203577"/>
            <a:ext cx="41233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 у корпуса ЧГУ  (Советский, 8)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A554F24-230E-4582-8F15-2101032A94EA}"/>
              </a:ext>
            </a:extLst>
          </p:cNvPr>
          <p:cNvCxnSpPr/>
          <p:nvPr/>
        </p:nvCxnSpPr>
        <p:spPr>
          <a:xfrm>
            <a:off x="636494" y="708212"/>
            <a:ext cx="0" cy="36934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3F10EAA-5ED3-4CE7-8DF4-33590D7EC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427130"/>
            <a:ext cx="6288741" cy="2002305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Первопричинами этой проблемы являются: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четко обозначенных и оборудованных мест для курения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недостаток альтернативных удобных мест для курения.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737B27-1D70-4875-A94A-E3D507E64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4" y="2294964"/>
            <a:ext cx="4709459" cy="35320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993E0D-4258-416C-809A-F62D6533E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71" y="233082"/>
            <a:ext cx="4542118" cy="340658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A5A403-8445-4421-ACDF-C40E562B9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30" y="3024281"/>
            <a:ext cx="4542118" cy="340658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3AA645-D7E0-46ED-8A28-442AAB223EC2}"/>
              </a:ext>
            </a:extLst>
          </p:cNvPr>
          <p:cNvSpPr txBox="1"/>
          <p:nvPr/>
        </p:nvSpPr>
        <p:spPr>
          <a:xfrm>
            <a:off x="1151964" y="5916706"/>
            <a:ext cx="376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Места у ЧГУ, в которых чаще всего собираются курящие люди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0921B-F60E-43B9-9A6B-C1FAECF37014}"/>
              </a:ext>
            </a:extLst>
          </p:cNvPr>
          <p:cNvSpPr txBox="1"/>
          <p:nvPr/>
        </p:nvSpPr>
        <p:spPr>
          <a:xfrm>
            <a:off x="9934389" y="4127410"/>
            <a:ext cx="194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«</a:t>
            </a:r>
            <a:r>
              <a:rPr lang="ru-RU" i="1" dirty="0"/>
              <a:t>Да нигде нельзя. И что, мне не курить теперь</a:t>
            </a:r>
            <a:r>
              <a:rPr lang="en-US" i="1" dirty="0"/>
              <a:t>?» - </a:t>
            </a:r>
            <a:r>
              <a:rPr lang="ru-RU" i="1" dirty="0"/>
              <a:t>студент ЧГУ</a:t>
            </a:r>
          </a:p>
        </p:txBody>
      </p:sp>
    </p:spTree>
    <p:extLst>
      <p:ext uri="{BB962C8B-B14F-4D97-AF65-F5344CB8AC3E}">
        <p14:creationId xmlns:p14="http://schemas.microsoft.com/office/powerpoint/2010/main" val="20371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A6D69-6539-42BF-A8DB-D2944BC1B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229F7-3294-4204-8247-65DB3D3A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145"/>
            <a:ext cx="3124200" cy="1325563"/>
          </a:xfrm>
          <a:solidFill>
            <a:schemeClr val="bg1"/>
          </a:solidFill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Негативное воздействие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25A0-696B-407E-A1EA-85BC6F6DC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0708"/>
            <a:ext cx="6889376" cy="3759387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Неопределенность границ пространства для курения и отсутствие альтернативных удобных мест для курения в Череповецком государственном университете приводят к курению у входа в здание, вызывая пассивное курение среди некурящих сотрудников и студентов, что значительно повышает негативное воздействие на их организм по сравнению с активными курильщиками.</a:t>
            </a:r>
          </a:p>
        </p:txBody>
      </p:sp>
    </p:spTree>
    <p:extLst>
      <p:ext uri="{BB962C8B-B14F-4D97-AF65-F5344CB8AC3E}">
        <p14:creationId xmlns:p14="http://schemas.microsoft.com/office/powerpoint/2010/main" val="127341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5B0964-D053-4D7F-88F4-692049933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6" y="251011"/>
            <a:ext cx="8713724" cy="6158754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6565DA9-2DC9-4C77-93CD-8A0DD6B7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19" y="1635722"/>
            <a:ext cx="3361765" cy="179327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 гуманитарный университет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D98035-184F-4809-8AB2-46E6D6E3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9" y="3429000"/>
            <a:ext cx="2964329" cy="22232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3AC7E6-CF5F-40DF-AD17-9A3CAFF9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23" b="91748" l="10000" r="90000">
                        <a14:foregroundMark x1="52778" y1="91748" x2="52778" y2="88026"/>
                        <a14:foregroundMark x1="46778" y1="9223" x2="46778" y2="16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463">
            <a:off x="566752" y="214809"/>
            <a:ext cx="2089897" cy="14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8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8645B-925D-4AA6-B4E7-DB25C412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79541" cy="1325563"/>
          </a:xfrm>
        </p:spPr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Ньюкаслский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университет (Австралия)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65CD00-EB36-4CE7-8860-9852C8F32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7" y="1690688"/>
            <a:ext cx="5593854" cy="373105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2B129-4AAE-42F7-9711-6EE4CCB2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93" y="3919958"/>
            <a:ext cx="5487348" cy="270080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7162E4C-AD2E-4B95-83B8-CD7C6F3E6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926" y="1027906"/>
            <a:ext cx="5487348" cy="282231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C7FC4-14AA-4EF4-A1BD-2B2105C73913}"/>
              </a:ext>
            </a:extLst>
          </p:cNvPr>
          <p:cNvSpPr txBox="1"/>
          <p:nvPr/>
        </p:nvSpPr>
        <p:spPr>
          <a:xfrm>
            <a:off x="9578583" y="3919958"/>
            <a:ext cx="2410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Скриншот страницы сайта с информацией о курении на территории университета</a:t>
            </a:r>
          </a:p>
        </p:txBody>
      </p:sp>
    </p:spTree>
    <p:extLst>
      <p:ext uri="{BB962C8B-B14F-4D97-AF65-F5344CB8AC3E}">
        <p14:creationId xmlns:p14="http://schemas.microsoft.com/office/powerpoint/2010/main" val="206744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0E3A16-FE74-47DE-8F69-32E3DC526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57" y="546974"/>
            <a:ext cx="7044341" cy="5961274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B067EF-6B55-4306-9DEB-1DF45837F0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6644" l="7002" r="90126">
                        <a14:foregroundMark x1="8079" y1="29195" x2="10233" y2="29195"/>
                        <a14:foregroundMark x1="18671" y1="95805" x2="24237" y2="86745"/>
                        <a14:foregroundMark x1="80251" y1="96309" x2="80251" y2="96309"/>
                        <a14:foregroundMark x1="90305" y1="85235" x2="90305" y2="85235"/>
                        <a14:foregroundMark x1="90305" y1="29195" x2="90305" y2="29195"/>
                        <a14:foregroundMark x1="7181" y1="83893" x2="7181" y2="83893"/>
                        <a14:foregroundMark x1="19390" y1="95805" x2="19390" y2="95805"/>
                        <a14:foregroundMark x1="19390" y1="96644" x2="20287" y2="96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714" y="799421"/>
            <a:ext cx="1647167" cy="17624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60DFA8-F597-472D-92AA-688EC0CEB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6644" l="7002" r="90126">
                        <a14:foregroundMark x1="8079" y1="29195" x2="10233" y2="29195"/>
                        <a14:foregroundMark x1="18671" y1="95805" x2="24237" y2="86745"/>
                        <a14:foregroundMark x1="80251" y1="96309" x2="80251" y2="96309"/>
                        <a14:foregroundMark x1="90305" y1="85235" x2="90305" y2="85235"/>
                        <a14:foregroundMark x1="90305" y1="29195" x2="90305" y2="29195"/>
                        <a14:foregroundMark x1="7181" y1="83893" x2="7181" y2="83893"/>
                        <a14:foregroundMark x1="19390" y1="95805" x2="19390" y2="95805"/>
                        <a14:foregroundMark x1="19390" y1="96644" x2="20287" y2="96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9976">
            <a:off x="9780928" y="146571"/>
            <a:ext cx="1646713" cy="17620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C17CE2-2D2A-4FBD-8807-1AA374BF23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6644" l="7002" r="90126">
                        <a14:foregroundMark x1="8079" y1="29195" x2="10233" y2="29195"/>
                        <a14:foregroundMark x1="18671" y1="95805" x2="24237" y2="86745"/>
                        <a14:foregroundMark x1="80251" y1="96309" x2="80251" y2="96309"/>
                        <a14:foregroundMark x1="90305" y1="85235" x2="90305" y2="85235"/>
                        <a14:foregroundMark x1="90305" y1="29195" x2="90305" y2="29195"/>
                        <a14:foregroundMark x1="7181" y1="83893" x2="7181" y2="83893"/>
                        <a14:foregroundMark x1="19390" y1="95805" x2="19390" y2="95805"/>
                        <a14:foregroundMark x1="19390" y1="96644" x2="20287" y2="96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21620">
            <a:off x="8618987" y="154894"/>
            <a:ext cx="1214824" cy="12998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AB064B-1069-4A55-A87E-96FD8D4D12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6644" l="7002" r="90126">
                        <a14:foregroundMark x1="8079" y1="29195" x2="10233" y2="29195"/>
                        <a14:foregroundMark x1="18671" y1="95805" x2="24237" y2="86745"/>
                        <a14:foregroundMark x1="80251" y1="96309" x2="80251" y2="96309"/>
                        <a14:foregroundMark x1="90305" y1="85235" x2="90305" y2="85235"/>
                        <a14:foregroundMark x1="90305" y1="29195" x2="90305" y2="29195"/>
                        <a14:foregroundMark x1="7181" y1="83893" x2="7181" y2="83893"/>
                        <a14:foregroundMark x1="19390" y1="95805" x2="19390" y2="95805"/>
                        <a14:foregroundMark x1="19390" y1="96644" x2="20287" y2="96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8951" y="4295362"/>
            <a:ext cx="1038884" cy="111162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CC8E10-F0C7-4CA3-9357-B6736EA96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6644" l="7002" r="90126">
                        <a14:foregroundMark x1="8079" y1="29195" x2="10233" y2="29195"/>
                        <a14:foregroundMark x1="18671" y1="95805" x2="24237" y2="86745"/>
                        <a14:foregroundMark x1="80251" y1="96309" x2="80251" y2="96309"/>
                        <a14:foregroundMark x1="90305" y1="85235" x2="90305" y2="85235"/>
                        <a14:foregroundMark x1="90305" y1="29195" x2="90305" y2="29195"/>
                        <a14:foregroundMark x1="7181" y1="83893" x2="7181" y2="83893"/>
                        <a14:foregroundMark x1="19390" y1="95805" x2="19390" y2="95805"/>
                        <a14:foregroundMark x1="19390" y1="96644" x2="20287" y2="96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32120">
            <a:off x="9988517" y="4373518"/>
            <a:ext cx="1425160" cy="1524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D290199-210A-4514-AD75-EBE26C314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6644" l="7002" r="90126">
                        <a14:foregroundMark x1="8079" y1="29195" x2="10233" y2="29195"/>
                        <a14:foregroundMark x1="18671" y1="95805" x2="24237" y2="86745"/>
                        <a14:foregroundMark x1="80251" y1="96309" x2="80251" y2="96309"/>
                        <a14:foregroundMark x1="90305" y1="85235" x2="90305" y2="85235"/>
                        <a14:foregroundMark x1="90305" y1="29195" x2="90305" y2="29195"/>
                        <a14:foregroundMark x1="7181" y1="83893" x2="7181" y2="83893"/>
                        <a14:foregroundMark x1="19390" y1="95805" x2="19390" y2="95805"/>
                        <a14:foregroundMark x1="19390" y1="96644" x2="20287" y2="96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89944">
            <a:off x="1515164" y="464309"/>
            <a:ext cx="1174270" cy="125649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18C1C2-8C1C-4EBB-A925-9FEBE13A3B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6644" l="7002" r="90126">
                        <a14:foregroundMark x1="8079" y1="29195" x2="10233" y2="29195"/>
                        <a14:foregroundMark x1="18671" y1="95805" x2="24237" y2="86745"/>
                        <a14:foregroundMark x1="80251" y1="96309" x2="80251" y2="96309"/>
                        <a14:foregroundMark x1="90305" y1="85235" x2="90305" y2="85235"/>
                        <a14:foregroundMark x1="90305" y1="29195" x2="90305" y2="29195"/>
                        <a14:foregroundMark x1="7181" y1="83893" x2="7181" y2="83893"/>
                        <a14:foregroundMark x1="19390" y1="95805" x2="19390" y2="95805"/>
                        <a14:foregroundMark x1="19390" y1="96644" x2="20287" y2="96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57215">
            <a:off x="1344097" y="4220518"/>
            <a:ext cx="1296430" cy="13872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0560BA7-2572-4AB2-A64C-B03AE63E1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6644" l="7002" r="90126">
                        <a14:foregroundMark x1="8079" y1="29195" x2="10233" y2="29195"/>
                        <a14:foregroundMark x1="18671" y1="95805" x2="24237" y2="86745"/>
                        <a14:foregroundMark x1="80251" y1="96309" x2="80251" y2="96309"/>
                        <a14:foregroundMark x1="90305" y1="85235" x2="90305" y2="85235"/>
                        <a14:foregroundMark x1="90305" y1="29195" x2="90305" y2="29195"/>
                        <a14:foregroundMark x1="7181" y1="83893" x2="7181" y2="83893"/>
                        <a14:foregroundMark x1="19390" y1="95805" x2="19390" y2="95805"/>
                        <a14:foregroundMark x1="19390" y1="96644" x2="20287" y2="96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06765">
            <a:off x="953056" y="4324472"/>
            <a:ext cx="1516831" cy="162303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651ED73-AD9C-4899-A519-8A54668211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6644" l="7002" r="90126">
                        <a14:foregroundMark x1="8079" y1="29195" x2="10233" y2="29195"/>
                        <a14:foregroundMark x1="18671" y1="95805" x2="24237" y2="86745"/>
                        <a14:foregroundMark x1="80251" y1="96309" x2="80251" y2="96309"/>
                        <a14:foregroundMark x1="90305" y1="85235" x2="90305" y2="85235"/>
                        <a14:foregroundMark x1="90305" y1="29195" x2="90305" y2="29195"/>
                        <a14:foregroundMark x1="7181" y1="83893" x2="7181" y2="83893"/>
                        <a14:foregroundMark x1="19390" y1="95805" x2="19390" y2="95805"/>
                        <a14:foregroundMark x1="19390" y1="96644" x2="20287" y2="96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86223">
            <a:off x="10172475" y="4028714"/>
            <a:ext cx="424978" cy="4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798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328</Words>
  <Application>Microsoft Office PowerPoint</Application>
  <PresentationFormat>Широкоэкранный</PresentationFormat>
  <Paragraphs>33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YS Text</vt:lpstr>
      <vt:lpstr>Тема Office</vt:lpstr>
      <vt:lpstr>Создание безопасного и комфортного пространства для курения</vt:lpstr>
      <vt:lpstr>Цель проекта</vt:lpstr>
      <vt:lpstr>Общие сведения</vt:lpstr>
      <vt:lpstr>Проблема</vt:lpstr>
      <vt:lpstr>Презентация PowerPoint</vt:lpstr>
      <vt:lpstr>Негативное воздействие</vt:lpstr>
      <vt:lpstr>Московский гуманитарный университет</vt:lpstr>
      <vt:lpstr>Ньюкаслский университет (Австралия)</vt:lpstr>
      <vt:lpstr>Презентация PowerPoint</vt:lpstr>
      <vt:lpstr>Описание продукта</vt:lpstr>
      <vt:lpstr>Требования</vt:lpstr>
      <vt:lpstr>План реализации проекта</vt:lpstr>
      <vt:lpstr>Риски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комфортного и безопасного пространства для курения</dc:title>
  <dc:creator>Богданов Ренат Алексеевич</dc:creator>
  <cp:lastModifiedBy>Богданов Ренат Алексеевич</cp:lastModifiedBy>
  <cp:revision>24</cp:revision>
  <dcterms:created xsi:type="dcterms:W3CDTF">2024-11-01T16:10:29Z</dcterms:created>
  <dcterms:modified xsi:type="dcterms:W3CDTF">2024-11-01T20:43:29Z</dcterms:modified>
</cp:coreProperties>
</file>